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7" r:id="rId9"/>
    <p:sldId id="269" r:id="rId10"/>
    <p:sldId id="266" r:id="rId11"/>
    <p:sldId id="267" r:id="rId12"/>
    <p:sldId id="268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303" r:id="rId27"/>
    <p:sldId id="304" r:id="rId28"/>
  </p:sldIdLst>
  <p:sldSz cx="12192000" cy="6858000"/>
  <p:notesSz cx="6858000" cy="9144000"/>
  <p:custShowLst>
    <p:custShow name="Custom Show 1" id="0">
      <p:sldLst>
        <p:sld r:id="rId2"/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20B"/>
    <a:srgbClr val="9EF4BF"/>
    <a:srgbClr val="0066FF"/>
    <a:srgbClr val="9933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86359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84" y="547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4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8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7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7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7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2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3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HAN\Downloads\Zain_Bhikha_-_05_A_Way_Of_Life.mp3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931" y="3481760"/>
            <a:ext cx="6380348" cy="861420"/>
          </a:xfrm>
        </p:spPr>
        <p:txBody>
          <a:bodyPr>
            <a:normAutofit/>
          </a:bodyPr>
          <a:lstStyle/>
          <a:p>
            <a:r>
              <a:rPr lang="en-US" sz="3600" b="1" spc="300" dirty="0">
                <a:solidFill>
                  <a:srgbClr val="9EF4BF"/>
                </a:solidFill>
                <a:latin typeface="18 Khebrat Musamim" pitchFamily="50" charset="0"/>
                <a:cs typeface="18 Khebrat Musamim" pitchFamily="50" charset="0"/>
              </a:rPr>
              <a:t>Fun time in Islam</a:t>
            </a:r>
          </a:p>
        </p:txBody>
      </p:sp>
      <p:pic>
        <p:nvPicPr>
          <p:cNvPr id="6" name="Zain_Bhikha_-_05_A_Way_Of_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34994" y="418070"/>
            <a:ext cx="3048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61F86-B23E-430C-A79C-4CDE15BF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65D9D-E260-4427-9F7A-F2E1B5E3492F}"/>
              </a:ext>
            </a:extLst>
          </p:cNvPr>
          <p:cNvSpPr txBox="1"/>
          <p:nvPr/>
        </p:nvSpPr>
        <p:spPr>
          <a:xfrm>
            <a:off x="6988206" y="1828454"/>
            <a:ext cx="277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rlow Medium" panose="00000600000000000000" pitchFamily="2" charset="0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406537678"/>
      </p:ext>
    </p:extLst>
  </p:cSld>
  <p:clrMapOvr>
    <a:masterClrMapping/>
  </p:clrMapOvr>
  <p:transition advTm="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35" y="3208482"/>
            <a:ext cx="4392340" cy="36495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1" y="3208481"/>
            <a:ext cx="3738987" cy="37223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129A5-1304-45C7-95A8-F596DFD61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3324"/>
      </p:ext>
    </p:extLst>
  </p:cSld>
  <p:clrMapOvr>
    <a:masterClrMapping/>
  </p:clrMapOvr>
  <p:transition advTm="17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C71A6E-860C-4557-9417-EDBF27B5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232B9B6-1956-4C11-95B2-1B1AC6DA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308CBC-B69B-4694-9D90-98DE66DF5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21901"/>
      </p:ext>
    </p:extLst>
  </p:cSld>
  <p:clrMapOvr>
    <a:masterClrMapping/>
  </p:clrMapOvr>
  <p:transition advTm="823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6F973-C3F6-41C5-94E0-E65CD64B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C262A1F-FB75-4293-A30A-9ECDE25D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40313"/>
      </p:ext>
    </p:extLst>
  </p:cSld>
  <p:clrMapOvr>
    <a:masterClrMapping/>
  </p:clrMapOvr>
  <p:transition advTm="1243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4EC2E-C85F-4C42-A1C0-775657E8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F11DD3D-21D7-4754-94D5-1B3E620A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C1A82F-35E9-4805-87ED-1F18FA56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59640"/>
      </p:ext>
    </p:extLst>
  </p:cSld>
  <p:clrMapOvr>
    <a:masterClrMapping/>
  </p:clrMapOvr>
  <p:transition advTm="105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38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u="sng" dirty="0">
                <a:solidFill>
                  <a:schemeClr val="bg1"/>
                </a:solidFill>
                <a:latin typeface="+mn-lt"/>
              </a:rPr>
              <a:t>Ponder over the nature and seek relaxation into its serenity</a:t>
            </a:r>
          </a:p>
        </p:txBody>
      </p:sp>
      <p:pic>
        <p:nvPicPr>
          <p:cNvPr id="5" name="Picture 4" descr="beautiful-birds-hd-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Free-Download-Beautiful-Birds-HD-Wallpaper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05838"/>
      </p:ext>
    </p:extLst>
  </p:cSld>
  <p:clrMapOvr>
    <a:masterClrMapping/>
  </p:clrMapOvr>
  <p:transition advTm="13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1F9644-501C-48C2-AD56-0FC1B6C1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1173601D-1B33-430F-8AD0-72F6FE0E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66372"/>
      </p:ext>
    </p:extLst>
  </p:cSld>
  <p:clrMapOvr>
    <a:masterClrMapping/>
  </p:clrMapOvr>
  <p:transition advTm="1021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7D437-8D84-429D-ABA4-3B303D625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BCD7C8-484A-4C9D-82BB-387BACD3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93013A2-EA22-4BC5-A480-8BC8F6FA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80554"/>
      </p:ext>
    </p:extLst>
  </p:cSld>
  <p:clrMapOvr>
    <a:masterClrMapping/>
  </p:clrMapOvr>
  <p:transition advTm="1202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8CD43-BCE9-4647-A405-D09AA950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51BD7A8-CDD4-4325-BC50-C50F26F7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99399"/>
      </p:ext>
    </p:extLst>
  </p:cSld>
  <p:clrMapOvr>
    <a:masterClrMapping/>
  </p:clrMapOvr>
  <p:transition advTm="691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B2C411-B259-4C92-87C3-553FF0CE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A89EB3D-6BAF-4A30-A3F0-1B5D54D0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8AB060-7375-49B4-9BD0-36FF2DF0C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53929"/>
      </p:ext>
    </p:extLst>
  </p:cSld>
  <p:clrMapOvr>
    <a:masterClrMapping/>
  </p:clrMapOvr>
  <p:transition advTm="822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890">
            <a:off x="986099" y="3682721"/>
            <a:ext cx="2000250" cy="228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8B4C7-F7F0-45A0-9B90-82277209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0024"/>
      </p:ext>
    </p:extLst>
  </p:cSld>
  <p:clrMapOvr>
    <a:masterClrMapping/>
  </p:clrMapOvr>
  <p:transition advTm="9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463F8-CF91-4167-8B4D-2060E703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8206C1-EC01-45E6-BCD6-871A2473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0701"/>
      </p:ext>
    </p:extLst>
  </p:cSld>
  <p:clrMapOvr>
    <a:masterClrMapping/>
  </p:clrMapOvr>
  <p:transition advTm="1400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TEhUSExMWFRUVFxUVFRcVFxgVFRUWFRUXFhUWFRUYHSggGBolHRUVITEhJSkrLi4uFx8zODMtNygtLisBCgoKDg0OGhAQGi0mHx8tLS0tKy0tLS0tLS0tLS0tLS0vLS0tLSstLS0tLi0tLS0tKy0tLS0tLS0rNy0tLS0tLf/AABEIAMMBAwMBIgACEQEDEQH/xAAcAAAABwEBAAAAAAAAAAAAAAAAAgMEBQYHAQj/xABEEAABAwICBgcFBQYGAgMBAAABAAIDBBEFIQYSMUFRYQcTInGBkaEyUrHB8BQzQnLRIyRigpLxFWOissLhCFNDc5MX/8QAGgEAAwEBAQEAAAAAAAAAAAAAAAECAwQFBv/EADURAAICAQIDBgMGBgMAAAAAAAABAhEDEiEEMUETUWFxobGBkcEFIjJSgtEUI2Lh8PEVJDP/2gAMAwEAAhEDEQA/AMNQQQQAEEEEABBBBAAQQQQAZm0d4W/aBEdW08gsAC3Ho+nvE3uCANSp3hOmlQkMtlIwSpAPrJN7UaNyUc1MBnK3JcpJM0rIExbKGuzQBNtKRqvZK7DICEeVlwgDzV0wn94HeVZ+hbEK4ZSBxpx7DnXvfg2+0K14r0fxz1QmmOs1hu1m4n+LipDGMcp6KOxIGqNnBTyQ+pbJJXObkFTtJ9IDSxukeMhtKtGjGKMqadkzDdr2ghVXpNwsy00rQNxPklLlY0ZHjHShO8kRDVHE/otc6JMVfU0Ykk9q5B8Ml5jcLGx3L0D0A1F6Nzfde71z+adJCsvmP07S3PgV5Z0sgEdXM1py1yR45r1djsd2ry90iUXVV0g96zvPL5I6h0NY/wDH+MuppHON/wBoQL52AAyV50iYM+QVS6AGfuBPGR/yVt0jPZd3JS5DXMx7FdMxBMY3A247QpvB6+OYCRluOSyfSyXWqn8jZW/onhe8u90FZ6aSaKT3L3XVgIsq7jekrIGWvn6qw4zTAFUPSvR4yDXbtCae+4PkMYdIJHjWsc7/ABIQUjgmBkQRgjO1z4klBXSJM3QQQVkgQQQQAEEEEABBBBAAWydGJvC2/BY2tC6MMaax3UuNuHikwNuazJLQSWSdG8OalHx8EgJOCROmOUPTyKRiemMWlYq3pIxwYS3IjMKzNKj8Wp7tPcgRnGi3SQ0z/ZZ7tkDtVp3O4WWpsqri4WBu0Xc/FmuA7Le048xsH1wW1YabWaTuU2VQlpFJK2F74xmATbeV5b0gxiaolcZXHaezuFivYL4wWkLzJ0uaO/Zqsva2zJM+V/r4J9RdDTP/AB9xTXo3Qk5xSEfyu7Q+J8loeNUwc0g7xZYJ0CYyIq10BOUzez+Zlz8L+S9E1jQW3TA8haZYaaesmjtYaxI7jmtR/wDHmoOrOzg4HzA/RTumPR1FW1AndIWgCzg23a8VL6H6MU9BrCAG77XJJJPDbsS6AW7FW9hYB0v4NK+oZJHG5w1SHFovY3y+a3PEBI5hPoqhW4wyMfti0DiUnJJjS2D9BMRbhwa5paQ+TIixzcTsKsGkI7L+4plo9iYcP2JFjnlsSeK1MlnBw70m00NLc826SC1TL+Zax0N0dqcvttJUJpHoSyZxkjdquOZG4+C0DQDDfs1IGHaNvPJF2kFUMtJJbEnhdUXBcf62d8R2DIc1ZtMKizHnkVlmiYc6raRxJPipq7HfI2GNtgBbYgnDG5C66ouRVI88oIILpMQIIIIACCCCAAggggAJ7hEzmStc3cc0yVm0TpGv7wUMDZ9DcTL2AFXNguFSdF6YBo4hXWkdkpAK+G2xKQSpxq3TaaK2YQMfMelS0OFlAzYh1e1OaHF2OzaQUWAjJhDWOLxtKzXSvTN9JXw5/sybSfl2fO/gtbmidI3bZedOl7Cp4qrWkzjI7BGy+8HmlW4z0jhtUJGNc03BAI7iq50jaMNrKZzbXcBdvG6qnQdpP1tOad7u3DkL7Sw+yfl4LT6iqACfTcRj2gnRgaeSOqmlPWxnWDW5NBtbM7TtWxMjMjczlZU7SnSNlHGZZAbDcBc57LKY6O9JW19IJmgtzc0tNrgtNs7crHxSTsbVEdj8j4IZJBnqXNll+hHSBUT18cbwAx7rWG0eO9bTjuH9YHsOxzSvOeDUJpMZjjdsbKbH+F19VJodnqB7bsI5LEelLCZpo/2bC7Udc24LcYDcd4Wf6Z1pggncG3LQSE5dGJET0HUp+xa5vfXeM91jsVwxcdhyh+iGbXoWEixcXONuZupzFR2H+Kl8hoyV2kmrWfZnCwOw/JWk1b2Dsm4WeY1hjv8AEonbnZ91v7rT5abVjF94WaW+xd95S9LKjWheQM7H4KvdGdBdzpT3DwVwrI2klp37kfB6ZkTHBosq1dBV1HM1X2igoyR9yUEhmRiik9wrooJPcK0xuC8koMHC6aMTMRh0vuFdGFy+4VqDcKHBKtwscEgMsGEze4UP8Im9wrWG4Y1clw0WT2AyGWke3a0hIlaViWGNI2Kl4th+qbhLYREJ7hFe6GQPae/mEzsgAgZvGimLiRoIOfBXmlqQV530RxgxuDb9y2TA8UEjRnYrO6e4F2glTgi6haao3FSkEqoYwxWg1mkWVBw2kmgq3BpPVuzsd3ctTcLhQ9Vh41taymS2GiTwmpysVHac6LMrad8ZHaI7J4HcUxOIdXIGnZuVuoakPaiL6AzCuirRCpp6mWWQagZeMD3s83d2S2iiiuLnO6a4u4R6zm+KjdC9IRUGSPYWOIHMcU+odA2n2jjaqley2djZZ70C1zqeoqaCXsn7xoOVyOy4jlbVWzzC4tx2rNNM56akq46mMtM7Q5paNpaRvts8U632JlJRVs0fERcXWIdI+jYFbHVda1g7JIJz7Dr5JPGtOKqc/eGNu5rDbLv2qtNppqh3YbJK7kHPPiVejqzjlxi5QRqbulyCJgaGOe4CxO7zVH0h6SZJtYCFuo4WIdmk6fo3xB4B6gNv772gjvAzTp3RDXG93wD+Zx/4qGk9iozyvcZYH0pSUrGxtgYWtyAB1fgFLHpjY9pD6ZwvvDgQoyfodrRskgPLWcP+KhMR6N8RiuepDwP/AFva70NilSOiMpEzhWkUNRWtcXarQ2zdbLMlaZi0jdUWNxZeb6ykkidqyMcx3BwLTl3qbwPTKogs0uMkfuuzI7ip0VyNFK+Zfqxt52ZpevBbcpvo5Wx1J65p2Zap2hO8QN324LF/iNVyIeSoN0E4dAup6hE42JKimukWk8E5juplxcUYWJmmKReyydyMPFMZ2nisHx8VzADXJZsV1Hlr09pQ7epf2nj6BuM66gy2qnY3hjjexWjvp7jMKMrMNB3KXx66AY/Nh0gPsrrMOfvHotHmwVJNwYpf8mqGZ/HTOaQRe4WgaL4ichfNLNwXkpDDsFz2WVx45ZXSQF0wur1gAVOQy2UFh2H2AUzCwgWK7cblW4Dn7eAlPtIcMlEYhRawuDZMKGR8b88wrnKhoe47g7ntuNu0JHR7EXgaj7gtNj+qtlFIJGqPxGgay7gENbWiuo/+wtkbnncLMqumfh1a2RoPVudY9zitHwmry1VA9J1bFDSue+xecoxvLj+m1NO1aJk9O7IvTjT1sEfVwkOleNu0MB3nnyWW4Vh1RWykRtdI8m7nHYL73OOxPtDtFpsRlJJLYgf2kn/FvE/BbrguEQ0sYihYGtG3iTxcd5Wi2OHRLO7lsim6PdF8MdnVTutft1RlGOXFyvdJRxxN1Y2NY0bmgAeiWRS/65Is6oY4wVRRwpKT0+W9cL8/ru+abyy5d9rc+0Bbl/0UjQ7LcbtvHn9FNpM+Gezu2j5ea7PJe1tmWZzub2ZYbsjfxUbPWC47WyzjtzGTfV17fl5pMBLFMOhmbaWJrw7YHNB2rNdJ+i6MgvpHajtvVvN2n8rtoWmST52tkLXPIDVt3kXd3ImsDlkDbje19xPHd4IA850dTPQz9ppY5uT2nK4+fetEwitFTZ7Tt2jeFY9KtGoqyOz7B4HZkAF2nfnvGWxZbhT5cNq9SX2TkSPZcNzgpnG9xxdbGkmlaMigm769pNwcjmguY2JcU5TuCApQsRoxzXzWppnMAwck2mpRwT9cJK05oCL+xhLwUwG9Oc+C5cLBwSdjsUEIScsCVY4Iy6Iu0IjX0d9yRNAFKPjPFE1FlPHY7GLKRqdUkQaUfwRgeSrDLQ7QE1SOG5P2gKtRuI2ZJ/TV3Er3cHGxltLYLJV0aZz0oKWjqgd6WuCu9NPkMY0lQYnZbN6k6ucSCwTOaG6Tp5DG8Ei7d/JZ7xddChGWN8Ltf8O/kqBpHFNitZHGw2jaS0cmj7x59AFrWLapge4WPZPwUFoDgX2eEveLySEm+8Nv2R8/FXGGl7GWVa9mTeD4ZHTQthiaGsYLczxJ4kp6g5Jud+n15rQoBd9cikSfr65fFFkl+ueXyTSoqLd5v3Wt67R9BAxSZ+/4+XxF/AppPNs5Xtztls8RflZIzT5fHZce1bbv5cSVF1VWM7ki4N9tgA2x1dXxz5BADysnGq62/YRtJLSMv5XEA8c8gFGySWOWTi4Nbbe+9nOGXssAIBPHLM5JTVtyeFt+eRcRtO3IuACjpqtxORNzlkLnMi4bfLN1iSduQ3FADyScF1nZi5Grt90W27RqjwZ/Ek5KkjWJzdnv2nUfcDfbWf6+UWZwLAWIO4GwcANU5n8JJ8bOKQbUmxN9tjc7SXEPcR/T/u4pDJmGpHZG4ZCw3Z5+Jv6FQWmOEsqYi3LWAJY7ab7rfw7Ur1+f5QByOwH1v5rkVSTYHYMj6/XcgRn9JWvYwMc6zm3aQeRIQVorcGY97naoN8/RBZvGPUy/vPFEa4cUo/mE0cBdfIZdmSiQa7mhc8kjCQjnvWkJbCDOBSbjxRgTxQc0q5K0ARkgTgOCZvfZKxTBYxlToYtZJuj5oxPJEt3hbXYjhXGycl3quaSe4hZTdDHIdyXck3iqEvrX4K4TsQZj7b09p6o8VHkDfZOaXVC7uGzSUqsCUFRknDLPamNxZK002qCvbjK+ZaEmueSI79kn0VjaLAclAYZOHy5brqce7NVi5BJbnXuTaaTcjSyfX1sUdV1AG/Z/e/FaCFJpsuG7MeI2H6uomeqBvY8LjLLgBllsGa5XVHZGwZjfbeD6C5UZLUdneLXz257LZjb2eWbilYClVUG2tnvtsOV7AeernzKhairuMjfYLuJAtZoF8s95QrqsZ9nPdnttYXP9JHiVF1VSLW7XocrAXHk4pWMVkqMiSTxvnt2Fw8jYcymktXtG0kkneM72vnuBv3lNpZhwtt3/AC8vJISO+uCLAcie5zvbfbbYbADu4BKGa/nc8r7u4DLxTJj0YORYDsPP15/p5LokTcP+vX9EbWQAuZiMrlcSYeggReGzX2eqQmiHFKR1TTuXKima7PYvkMitCQWBtt6dA81Fshz9pSEbCBkVlifQGdc53BAOcdyD3PtlZIGeQbW+S6E/BgHnaBtSEcjb7Ut1tx2hbvTKaSO6wyrexok2vB2FFc07kzp5WbLpyWg7HLSNtCOlp4pKcWHFD7M7c8rrad+8iy10WgGTamxzaQpCnqQQk5Yi38N0kyrA2iy5n9xjH7mg8EQsA3oonadyQmDFpq6qhEhHUAb0hWVpAyKiJZQNjvVM6ioduPmtY8ZlWyKos+hdUXTOv7p+IVvkl2lZvoTWOFUGutm13nkr1US8P+vrYvf4HI5YrYPc7Uz2y+v7ZFQdTM5xt/a/a38rg35JxVzEXubX8+XxuoqoqdW5uL7r52zz5bNYrpbALiVULtA2CxuPzAknwF/5lE1dRkL57d1+/YfzC/JFr6zb88sjcC58iVD1VQeW/wBSfq/NS5Acnqc+ee4Dw7tyZvl/sP1Sb33/ALpIpagDuf8AXmhrJJGTsBQFHDkiCjAp2KxYI4KTCOAmFhwuIXQRYi9MmbwRpmNcNpTUUZvtTwRkBfKtWtwIqSAg7U+p4zbefFR2I1WocwfilKGsvu81zJVK+gyUAPBEklIRo333jzShYLbV0RroxDdlVfLakqqma4XLbJw0AHcjTFtk5uwImCmaCpNjBuPoouojkBu0Zc06ptYjMnwXLFuLqQx44cwm7pnDn4pYW338knNKwf2Wymu8BSOdxGYSM7gNouiRYlGPxDzRppetyaL805XJbAEjnbst6rk2p9FMpMNcDfWPcnEVIbbAsLS+69xjCqp2nYSoyaleNjvNWGSNw/CFEYhK4fgPgtYSldJAH0Yicyqjc43FyD4gj42WgzP/AO/P5lZRFiL2uBDHXBB5ZFaUysDmB7dpF7ZgDYCe4bF7nATai4yAbVc1id5323XvYHwyUNXT89wGX8pyHfb1S9ZLnlYH8N9mWZefFp8woWtly5brjM2tvHO3quxzAb1c3Hy4Z3t9cVGzyX+uACWmeeO8+eRPyTdyjWKxvdGC69q4Gp6gs4QgEZyCpSEdARgEUI4VpgKNRwkmld1k7EKXQSRKCdgXCd1UD2WNcPEJ9Tufb9oCO7YobEtOGRe1FJ4Nd+iUwnTqCfssvfgWlfN9lNw1JNLvAka2ohAzI8U3o62DcQe5PqjCI6hv7QAjgoqm0Vpon9jLxXNkhBLVKW/hyGSZdGdjb9yK7D9bYCPEpduGADsyWRJYph7LwU1B/kAjptHpL3Ezhy2/FSNJQvYNzuZ2qDxSpxIfdxNf/Nb5JDDMYxBztWWlLB71xb0XQ8MnHU9q8UBLYxi/Vi5jcfyjW+CicN0wjedUNdfm0j5Kz07o7Xk281Gz4hSNfbWZfwXO+yStJyl5/wBhjuDEC/gO9OWxNd7Tgko56d4yt5hJyULHeySO4qk8nSgFJsNg22CcRxsAydZV+v0Nkl9mpkZ3W/RNcO0KrI351jnN90jPzXR2OqNyavu3ESeKRyu+6IJ5hRlOKwGz2gDiD8lZHPfTt7Tda28Zn0VNxPpIiZJq9W7Li0j4rCOOU1WKFvxQywNgf+MP8EDLE32gfEKPwzT+KUWa15PJhI81NRVrZNoI7xZE8cofjdegWQlXjNM05uaO/JPsLxmKUdWyzjtABF3cr7mjMlPZMIpn+2GHvATKkwaihk14wxruRt4ZLbBkx45KSk7+AbidZmSdu4kbz7rL7QOShq12fP0GQvnsUrisYBLmkWyANx2QdjWNsbd6gaiTda3LZ5r0nlVAIyFEK64ohKSmACildui3WikIC5dAlcKtMR0FHuktZDXWqYCwK4X/AFxSXWJvVVQY0uOwZ81aYhcy80FWBpK73Ae/+y4k1k/L6jN7kq6YDt28QEzpMRw9zrNdHfwBVbrei98wu2ve78wDh/pIUNF0N1PWZzs1eLQQ7yOzzXl48MdP8yd/pA0DEaDrGnqJdQ7j7QVDxHRLFmu1mTteOPs+lirLTYZBhjNaR8pttc4ucP0Cr+MdLf4YWFw4uyWOBO2sOO/NKvXkBL4ThGJAAyTg8msv6qajndGP2jwe8WVFw/pbc37yEnuKsFD0iRz2ApJnX4M1h57FOTheIrVN6fJKvQCTqdOKaIdp7PA5qIZ0rUodYtdbiBcKwwQU04vJRWv77GptiWh2EkduJkfNpLP9pTxS4dfjm2/NfsMSh0loq3sB4JP4cwUwxHouppe2x74755Ov/uurDg+AUMTP3Tq794JPedpVY0vpcZz6ljCz/Kdd9u51vS6qDy9o1i2Xe2vWhDzCtAaeP8bnEe88/DYpn/DHRDsNv3H9VkVHW4uyTUayfX4OYfiRZXjCP8cIBkMTB/Hm7yb+qzz8I1vmyJ/q+g7JPEMWrYx2KWV/cW/qqlWab4pG4l1K9rf4mO+IC0OmrpYxeeeLnYW+aa4n0gUcI7TmvPAZlHD5MCdRg3837ARGjOlVVU+3Sua33ibDwBzKsOJMo9S84Z/MAoek6UMPk7LwY+Zb80yxPAMNxDtMrHNJ3CS4/pctZYp9pu9MfJ/UCUw3EKAnVY5g4WICkpaSN47EoHcQVnNd0PVA7VPURyDcDdh8xcImFdGddtln6nk1znH0ICmXB8NijqlO/NO/QLZbcT0SqZPu6zV/kB+BVVrOjKvvrNqWvPMub8LqdiwCKlF5qud1uLnAegScvSHSQZMe95HefUow8TJPThxtrwj+6AisEwHFYJQyRvWROsH9u9hxadtwneJ0bo3WIt4W+eajKzpbn1rxxi38W30Rz0nRzN1aiDbvadh4hdOTHxE1bhXlX7gmB5SbimtPiccxIiJJ22sQSEDLuWajJbPmMcOci6yR65IvmWkWxDsyLmuEx69FNQto2IeGRcMij31YCbvrRx/RbxTESb57bfXlzUQ/FNclojLm/Xok5cYYAQBrfBMXYk934tUcgtFCTXICWFOw5mIIKGLj/wC74oJdi/ze4jScU6RpowQyjfF/9jS35Ktf/wBKrw/WbIAPdtcLXMPxHEwL1TqNg39ovd4gC3qmWPaTYUBapZSznfqxgu8LXK8vDLhIPTHHb+ftZRWdH+lGqmcInUnXk7erGfjuHirlX6P0E8fWVdLHC4i5Nw1473MsmOD6X4S6LqqaQUZ2DsAC539q1/NVrSLQCuqiZIsQiq2nMNLuqPIBubfVaPU8lReheN2/g6+nxAsOBYXg7CBCISc7PkIefMlTtVSTEfu0lKOF7j4XWFzaC4kyQRGjm1jsIbdv/wCjeyPNWTDujbEAA6WpZTDfeUucPBmXqpy8Hih97JlT8/7P6DLRieBY8++pLTkbureQf9QCpOMaIY2bmWGZ4/hc148mH5Kz01JSUv3+MyvcNrY3NaPI6xTqo6U6SBurB18p4ucfi63wTxZdD/lYk/FJ+7S9xGf4Doticj9WKKaIg5ufrRNb3623wBWo4W84czWrsQMjvcBGqOQ3lVmHppn1iHwNdGdxdc28s0KjSDAq461TTPgkOWvGXN+F2+YWueOXI05x0rwSb+abAf4n0wRa9ooXOaPxZAnuulIOlKhkbaeGQHeRn8FCno4oqjOhxJhvsZMATfhrMP8AxSFP0PVeuWzTQRMH42uMhd+VgAPnZLseCSc3Lfq2/o9vQZMz12j9Rm90rSf8yUDyLrJsdE8Bl+7r3x972EerV2XQXDaMa1U+qmPBsT2MP9LSf9SZDTbDKbKlw5pcMg6QDW/qdrOSWWXLBqfwpfQQ+d0PxSDWpsQY4btePL+prvknGB9DbmHrKmYPDTkynJuRzcbHwA8VWcT6UqyQarAyJv8ACLnz2eigafTCuY4vbUyAnM53HkcluocZkg1Kl8d/ZjNK0h02GHN6inpZWWyDpWvYD4uzcqZH0mVwdrFzTne1v+0+oOlysaNWZsc7dhDha/ftHorTg2E0uJM6yXC/szSLiYHqA6+0tDc5Nu3VtzWMeHw4I3mh+pu/9fJAQVP0yVA9uCN3p8k+h6VYpjqvw9shO4Na8nwKcUWj+B08rmdY2d4OyeVpazlqtsD43U9L1wbq4ecOY3dZ7mH+lsYHqonnxN1ii/Nyper3+ADOhpqOqzdgpjB/EWNh+YKZ45odg0dnP1oN5AluO7tE+ijcZwfSB9+0x7f8iaED/U4OVLxHRDFL3lpKl594MdL/AKm3C0xYeIm7eVJdy39dgNHc2COG2GOpr8XGzjzJzue9Z1itPXsc58jCbm92gOb4aqg6mhmhP7SOSM/xtcw+oCf4Ma2Z2pTmV5G2xu1vNxdk0d9lrj4PsLmpJ3zcv3sBL/GHjIj5Iwxa+4qwV9EyFv77Kx8m6OMXI73b/AAc1Xn4kzMMj1BxFr+ZWuOUMiuMfj0/z4Es66rfwPjkm7613H5ojix217/HNdbSxnZKPEW+a3UYrmvQXmE+1HfmuOc120keoThuFk+zJGfEj5I5wKbc0O/K4fNPtMa60PYaClv7LmnxsfVcdSPH4T4C/wAFIU+BPtrSnqmDaTmfAJf/ABmOEatOzPfI/MnuCl5W3UN/b5j3GceA1JAIidY8bD0JQXDjk5/+QoJf9j+n1DcbzVsj/bke78znH4lIWQQXQklshgsr10PUTJq7Uk1i0NL7Ne9naBFr6hF+45LqCx4n/wApCZsGM1j2uYxrrNuRYAWtZKYfRRVDdWeGKUAn7yNj/Ui6CC+Q4WT/AIhO+/3G+QfEejfC3sLjRxg2v2C+P0Y4LFOkDAKemP7GPUz957v9xKCC+pjJ6krBFJIRbIILtA9GaMYHT0tHFNBC1kskYc6S2s8kjOz3XIHIWCxzGNMa77RJ+8vyc5oHZtYE27NrIILwuChHLxWXtFqque/uBddDNLq14aHVDzs3NHwC0COrdIP2mq/87GO+IXEF5P2lklizVjbS8Nhx5DiLRehm+8o6Yk7SIY2nza0FV/Tbo7wyKF0kdKGusTcSS2yHu69vRBBe3wOScsVtsXUhOiTR+mNGap0LHTh7gHv7eqA421Wuu0HmBdVDpNx+pdVPgMz+rAHZB1Qb3ve2bhyK6gpx/f8AtBqW6SdX03QFEsutNtht3IIL2gHcOLVDPZnlb3PdbyupKl01r4/ZqpB32d/uBQQWcsOOXOK+SA07RPSerlaesmc7IbQ223gArTFA2SJ7XNABuTqDq8yMzdljfmuIL5XK3/EOHTu6B0MG0zo2RVT2MBA25uc43z2lxJKhLIIL6rC7xryAFkLIILQCU0fo2SPIeLjvI+BVhxCBsLT1TQzuGfmggvM4iT7dRvbuJkQmFYrMX2LyR4forNHQxS/eRtceNgD5jNBBRxy0O47eQdSHqsIhDyAzIfxO/VBBBOOSdLdjP//Z"/>
          <p:cNvSpPr>
            <a:spLocks noChangeAspect="1" noChangeArrowheads="1"/>
          </p:cNvSpPr>
          <p:nvPr/>
        </p:nvSpPr>
        <p:spPr bwMode="auto">
          <a:xfrm>
            <a:off x="2014520" y="13858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FB4B8-81F0-46EB-A89A-80A63A23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4FF682-6492-49BF-96DE-62E0897C1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5A5CEEC-1813-4499-9886-9988D178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2040"/>
      </p:ext>
    </p:extLst>
  </p:cSld>
  <p:clrMapOvr>
    <a:masterClrMapping/>
  </p:clrMapOvr>
  <p:transition advTm="489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47351-E039-460F-B9CA-F35EE1A2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84C2639-2050-4985-B1D3-F5014984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29590"/>
      </p:ext>
    </p:extLst>
  </p:cSld>
  <p:clrMapOvr>
    <a:masterClrMapping/>
  </p:clrMapOvr>
  <p:transition advTm="705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2910" y="4039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D14386-A724-4330-B96B-31B4E63E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567"/>
      </p:ext>
    </p:extLst>
  </p:cSld>
  <p:clrMapOvr>
    <a:masterClrMapping/>
  </p:clrMapOvr>
  <p:transition advTm="1233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372104-0307-43F1-B250-E16927AD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6A6834F-70B1-4040-BC92-B706E46D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1705"/>
      </p:ext>
    </p:extLst>
  </p:cSld>
  <p:clrMapOvr>
    <a:masterClrMapping/>
  </p:clrMapOvr>
  <p:transition advTm="602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B4A31B-BBCE-4030-A1C3-D2D4A73E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CB2B240-DA09-4824-A84C-8099333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91777"/>
      </p:ext>
    </p:extLst>
  </p:cSld>
  <p:clrMapOvr>
    <a:masterClrMapping/>
  </p:clrMapOvr>
  <p:transition advTm="748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1EA31-1D0F-4467-9B6A-EFFB1919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30DE774-BAB7-49E6-9FF2-472C7D6E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98FE04-01AC-49A7-961C-67F55423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11040"/>
      </p:ext>
    </p:extLst>
  </p:cSld>
  <p:clrMapOvr>
    <a:masterClrMapping/>
  </p:clrMapOvr>
  <p:transition advTm="13479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2E696-8939-4C95-A22A-F44A7DD5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5D3573-4038-4944-A284-CFFDA7C9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8127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2443307"/>
            <a:ext cx="10515600" cy="1325563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002060"/>
                </a:solidFill>
              </a:rPr>
              <a:t>So…</a:t>
            </a:r>
          </a:p>
        </p:txBody>
      </p:sp>
      <p:pic>
        <p:nvPicPr>
          <p:cNvPr id="5" name="Content Placeholder 4" descr="minimal-desktop-wallpaper-have-fun-blac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1090"/>
          </a:xfrm>
        </p:spPr>
      </p:pic>
      <p:pic>
        <p:nvPicPr>
          <p:cNvPr id="6" name="Picture 5" descr="2000px-Smiley_head_happy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65350">
            <a:off x="965883" y="736013"/>
            <a:ext cx="3285005" cy="3263652"/>
          </a:xfrm>
          <a:prstGeom prst="rect">
            <a:avLst/>
          </a:prstGeom>
        </p:spPr>
      </p:pic>
    </p:spTree>
  </p:cSld>
  <p:clrMapOvr>
    <a:masterClrMapping/>
  </p:clrMapOvr>
  <p:transition advTm="1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995D2-1103-4BB3-9529-FD898BBB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6A6642-5BCF-499C-85D4-CE841F2C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56215"/>
      </p:ext>
    </p:extLst>
  </p:cSld>
  <p:clrMapOvr>
    <a:masterClrMapping/>
  </p:clrMapOvr>
  <p:transition advTm="153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E5CE3-AEC4-47FB-929D-8537D833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4557"/>
      </p:ext>
    </p:extLst>
  </p:cSld>
  <p:clrMapOvr>
    <a:masterClrMapping/>
  </p:clrMapOvr>
  <p:transition advTm="1603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7D00EB-CB1E-4A8B-9AD9-4B4AD534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8088"/>
      </p:ext>
    </p:extLst>
  </p:cSld>
  <p:clrMapOvr>
    <a:masterClrMapping/>
  </p:clrMapOvr>
  <p:transition advTm="1297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motoki-y.sakura.ne.jp/kabegami/024/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8034" cy="68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235"/>
            <a:ext cx="10515600" cy="2001761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Entertainment Activities for Women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24" y="1972849"/>
            <a:ext cx="4885151" cy="4885151"/>
          </a:xfrm>
          <a:prstGeom prst="ellipse">
            <a:avLst/>
          </a:prstGeom>
          <a:ln>
            <a:noFill/>
          </a:ln>
          <a:effectLst>
            <a:glow rad="1841500">
              <a:srgbClr val="FFFF00">
                <a:alpha val="26000"/>
              </a:srgbClr>
            </a:glow>
            <a:softEdge rad="4953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BE0463-A1C6-4CBB-9719-57920E908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43231"/>
      </p:ext>
    </p:extLst>
  </p:cSld>
  <p:clrMapOvr>
    <a:masterClrMapping/>
  </p:clrMapOvr>
  <p:transition advTm="5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72" y="4537022"/>
            <a:ext cx="4502760" cy="20161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8313F-E96C-41B7-B82B-B104EF73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22FA0E4-BC83-4C51-990E-E5A775AE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0537"/>
      </p:ext>
    </p:extLst>
  </p:cSld>
  <p:clrMapOvr>
    <a:masterClrMapping/>
  </p:clrMapOvr>
  <p:transition advTm="16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B09278-C267-4A57-81CF-A499403F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6F0F09-4213-4C17-9148-654F5C600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33"/>
      </p:ext>
    </p:extLst>
  </p:cSld>
  <p:clrMapOvr>
    <a:masterClrMapping/>
  </p:clrMapOvr>
  <p:transition advTm="1031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8F577C-99CE-45DE-9F19-9ADA7150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A57884D-EBBA-477B-B8C6-F446E875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91228"/>
      </p:ext>
    </p:extLst>
  </p:cSld>
  <p:clrMapOvr>
    <a:masterClrMapping/>
  </p:clrMapOvr>
  <p:transition advTm="11404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21</Words>
  <Application>Microsoft Office PowerPoint</Application>
  <PresentationFormat>Widescreen</PresentationFormat>
  <Paragraphs>5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18 Khebrat Musamim</vt:lpstr>
      <vt:lpstr>Arial</vt:lpstr>
      <vt:lpstr>Barlow Medium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Entertainment Activities for Women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Ponder over the nature and seek relaxation into its serenity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Halal Entertainment</dc:title>
  <dc:creator>Aziz, MOHAMMAD-FAROOQ</dc:creator>
  <cp:lastModifiedBy>User</cp:lastModifiedBy>
  <cp:revision>226</cp:revision>
  <dcterms:created xsi:type="dcterms:W3CDTF">2016-05-11T14:11:24Z</dcterms:created>
  <dcterms:modified xsi:type="dcterms:W3CDTF">2022-03-14T06:05:47Z</dcterms:modified>
</cp:coreProperties>
</file>